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385" r:id="rId3"/>
    <p:sldId id="438" r:id="rId4"/>
    <p:sldId id="443" r:id="rId5"/>
    <p:sldId id="434" r:id="rId6"/>
    <p:sldId id="435" r:id="rId7"/>
    <p:sldId id="441" r:id="rId8"/>
    <p:sldId id="439" r:id="rId9"/>
    <p:sldId id="423" r:id="rId10"/>
    <p:sldId id="442" r:id="rId11"/>
    <p:sldId id="40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i?id=4072d96b97e25d5d22fe333de9be92da_l-5354312-images-thumbs&amp;n=13" TargetMode="External"/><Relationship Id="rId3" Type="http://schemas.openxmlformats.org/officeDocument/2006/relationships/hyperlink" Target="https://mirmetro.net/sites/default/files/2c2683cdb923b92b1b9177093e77459a%5b1%5d.jpeg" TargetMode="External"/><Relationship Id="rId7" Type="http://schemas.openxmlformats.org/officeDocument/2006/relationships/hyperlink" Target="https://yarnews163.ru/uploads/posts/2018-06/1529438199_dgexutswaaimnlt.jpg" TargetMode="External"/><Relationship Id="rId2" Type="http://schemas.openxmlformats.org/officeDocument/2006/relationships/hyperlink" Target="https://minsknews.by/wp-content/uploads/2022/07/pavel-rusak-10-of-15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.wixstatic.com/media/108fc2_0d1f78bfe8b74397a235c5be85c39bec~mv2.png/v1/fill/w_403,h_338,al_c/108fc2_0d1f78bfe8b74397a235c5be85c39bec~mv2.png" TargetMode="External"/><Relationship Id="rId5" Type="http://schemas.openxmlformats.org/officeDocument/2006/relationships/hyperlink" Target="https://energobelarus.by/upload/iblock/0f1/1_real.jpg" TargetMode="External"/><Relationship Id="rId10" Type="http://schemas.openxmlformats.org/officeDocument/2006/relationships/hyperlink" Target="https://a.d-cd.net/6db101ds-960.jpg" TargetMode="External"/><Relationship Id="rId4" Type="http://schemas.openxmlformats.org/officeDocument/2006/relationships/hyperlink" Target="https://fs.znanio.ru/d5af0e/30/2a/42eff0db64a9d1d18403b9dfd985b0eab2.jpg" TargetMode="External"/><Relationship Id="rId9" Type="http://schemas.openxmlformats.org/officeDocument/2006/relationships/hyperlink" Target="https://avatars.mds.yandex.net/i?id=4f2cfb6a3db1bca0c18d64b9e55fa9f531d85a3d-9181527-images-thumbs&amp;n=13https://avatars.mds.yandex.net/i?id=4f2cfb6a3db1bca0c18d64b9e55fa9f531d85a3d-9181527-images-thumbs&amp;n=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be-BY" sz="7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28</a:t>
            </a:r>
            <a:r>
              <a:rPr lang="be-BY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be-BY" sz="7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Гарадскі транспарт</a:t>
            </a:r>
            <a:endParaRPr lang="be-BY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</a:t>
            </a:r>
            <a:r>
              <a:rPr lang="be-BY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Пуцейкі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B20C3A-FD7E-6BD9-8F90-CE6EEAC6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Што неабходна Бобіку</a:t>
            </a:r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72AAF35A-D79D-79A2-27F5-658D2BF28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1098"/>
            <a:ext cx="3839111" cy="321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612A31-3383-4419-358A-6B8D2FB1F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41161" r="44664" b="24863"/>
          <a:stretch/>
        </p:blipFill>
        <p:spPr bwMode="auto">
          <a:xfrm>
            <a:off x="352040" y="1916832"/>
            <a:ext cx="2216518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5D97B4-990E-3AB1-7186-F9D247210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6" t="41161" r="12268" b="24863"/>
          <a:stretch/>
        </p:blipFill>
        <p:spPr bwMode="auto">
          <a:xfrm>
            <a:off x="2729565" y="1916832"/>
            <a:ext cx="2058459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D939BB-337F-30EC-A4C9-127543686A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37448" r="51654" b="16316"/>
          <a:stretch/>
        </p:blipFill>
        <p:spPr bwMode="auto">
          <a:xfrm>
            <a:off x="366731" y="4075597"/>
            <a:ext cx="2216518" cy="2161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D57BB4-8C33-727C-91E1-4D5D882E35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9" t="37448" r="7701" b="21351"/>
          <a:stretch/>
        </p:blipFill>
        <p:spPr bwMode="auto">
          <a:xfrm>
            <a:off x="2729565" y="4075597"/>
            <a:ext cx="2058459" cy="2161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97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836712"/>
            <a:ext cx="8462174" cy="2592288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Пералічыце маршрутныя транспартныя сродкі.</a:t>
            </a: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Чаму іх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называюць маршрутнымі?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Дзе трэба чакаць маршрутныя транспартныя сродкі?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лёгка знайсці прыпыначны пункт маршрутных транспартных сродкаў?</a:t>
            </a:r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005064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82" y="620688"/>
            <a:ext cx="9147681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29288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104 с.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беларус.  і рус. мовамі навучання / Т. Ю. Аброськіна. — Мінск : Сэр-Віт, 2023. — 72 с</a:t>
            </a:r>
            <a:r>
              <a:rPr lang="be-BY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https://minsknews.by/wp-content/uploads/2022/07/pavel-rusak-10-of-15-1.jpg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05.01.2025.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https://mirmetro.net/sites/default/files/2c2683cdb923b92b1b9177093e77459a%5B1%5D.jpeg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19.08.2024.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https://fs.znanio.ru/d5af0e/30/2a/42eff0db64a9d1d18403b9dfd985b0eab2.jpg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19.08.2024.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https://energobelarus.by/upload/iblock/0f1/1_real.jpg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05.01.2025.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https://static.wixstatic.com/media/108fc2_0d1f78bfe8b74397a235c5be85c39bec~mv2.png/v1/fill/w_403,h_338,al_c/108fc2_0d1f78bfe8b74397a235c5be85c39bec~mv2.png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05.01.2025.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https://yarnews163.ru/uploads/posts/2018-06/1529438199_dgexutswaaimnlt.jpg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05.01.2025.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https://avatars.mds.yandex.net/i?id=4072d96b97e25d5d22fe333de9be92da_l-5354312-images-thumbs&amp;n=13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05.01.2025.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https://avatars.mds.yandex.net/i?id=4f2cfb6a3db1bca0c18d64b9e55fa9f531d85a3d-9181527-images-thumbs&amp;n=13https://avatars.mds.yandex.net/i?id=4f2cfb6a3db1bca0c18d64b9e55fa9f531d85a3d-9181527-images-thumbs&amp;n=13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05.01.2025.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https://a.d-cd.net/6db101ds-960.jpg</a:t>
            </a:r>
            <a:r>
              <a:rPr lang="be-BY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04.01.2025</a:t>
            </a:r>
            <a:r>
              <a:rPr lang="be-BY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/>
              <a:t>Віды транспарту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паветраны</a:t>
            </a:r>
          </a:p>
          <a:p>
            <a:pPr>
              <a:buNone/>
            </a:pPr>
            <a:endParaRPr lang="be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 </a:t>
            </a:r>
          </a:p>
          <a:p>
            <a:pPr>
              <a:buNone/>
            </a:pPr>
            <a:r>
              <a:rPr lang="be-BY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(пасажырскі,</a:t>
            </a:r>
          </a:p>
          <a:p>
            <a:pPr>
              <a:buNone/>
            </a:pPr>
            <a:r>
              <a:rPr lang="be-BY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грузавы)</a:t>
            </a:r>
          </a:p>
          <a:p>
            <a:pPr>
              <a:buNone/>
            </a:pPr>
            <a:endParaRPr lang="be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</a:t>
            </a:r>
          </a:p>
          <a:p>
            <a:pPr>
              <a:buNone/>
            </a:pPr>
            <a:endParaRPr lang="be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падземны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 l="46267" t="3191" r="4451" b="67819"/>
          <a:stretch>
            <a:fillRect/>
          </a:stretch>
        </p:blipFill>
        <p:spPr bwMode="auto">
          <a:xfrm>
            <a:off x="2714612" y="1285860"/>
            <a:ext cx="29347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2"/>
          <a:srcRect l="49166" t="62766" r="12181"/>
          <a:stretch>
            <a:fillRect/>
          </a:stretch>
        </p:blipFill>
        <p:spPr bwMode="auto">
          <a:xfrm>
            <a:off x="5715008" y="2285992"/>
            <a:ext cx="34289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/>
          <a:srcRect t="10303"/>
          <a:stretch>
            <a:fillRect/>
          </a:stretch>
        </p:blipFill>
        <p:spPr bwMode="auto">
          <a:xfrm>
            <a:off x="5572132" y="4857760"/>
            <a:ext cx="2857520" cy="175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2"/>
          <a:srcRect l="46267" t="31915" r="4451" b="35904"/>
          <a:stretch>
            <a:fillRect/>
          </a:stretch>
        </p:blipFill>
        <p:spPr bwMode="auto">
          <a:xfrm>
            <a:off x="1785918" y="4214818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A1763-B713-24D3-F82D-DE223463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930F4E-3DE6-733E-FC42-851AEE41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40006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дскі транспарт</a:t>
            </a:r>
            <a:endParaRPr lang="be-B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Будаўнічая тэхніка</a:t>
            </a:r>
            <a:endParaRPr lang="be-B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Камунальныя машыны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7CD354-BED4-EEA3-6A0D-CA541E8B0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595" b="44266"/>
          <a:stretch/>
        </p:blipFill>
        <p:spPr bwMode="auto">
          <a:xfrm>
            <a:off x="1356360" y="1982826"/>
            <a:ext cx="6431280" cy="1302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04C5838-C980-F98A-AFF0-64A14084D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11876" r="3867" b="61582"/>
          <a:stretch/>
        </p:blipFill>
        <p:spPr bwMode="auto">
          <a:xfrm>
            <a:off x="1475656" y="3989534"/>
            <a:ext cx="6192688" cy="1167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7D6BDA-34F2-C9A7-6360-A8073F61D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2" t="63554" r="2476" b="10954"/>
          <a:stretch/>
        </p:blipFill>
        <p:spPr bwMode="auto">
          <a:xfrm>
            <a:off x="1475656" y="5690467"/>
            <a:ext cx="6192688" cy="1167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2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C1B9C6-BD63-F9D7-47EE-1CDAD8B9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879376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«Белкамунмаш» </a:t>
            </a:r>
            <a:r>
              <a:rPr lang="be-B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01.06.1973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C4514BFC-858C-5D23-6EC7-B8A1B38A7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" y="1916832"/>
            <a:ext cx="4305633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C7A20AA0-457C-484B-8CF3-7A2EAF79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57"/>
          <a:stretch/>
        </p:blipFill>
        <p:spPr bwMode="auto">
          <a:xfrm>
            <a:off x="4427984" y="1916832"/>
            <a:ext cx="4601189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54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A13B01-9A3D-08E8-1129-3CA6E7B1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Гарадскі транспарт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62BE3C-4052-592C-33D3-9185C4F7C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2" y="1272530"/>
            <a:ext cx="7020781" cy="53285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Аўтамабіль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з колькасцю месцаў для сядзення больш за 9, уключаючы месца вадзіцеля.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(Аўтобус.)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2. Бязрэйкавы транспартны сродак з </a:t>
            </a:r>
            <a: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элек-трычным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прывадам, які атрымлівае электрычны ток </a:t>
            </a:r>
            <a: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вонкавай крыніцы сілкавання праз </a:t>
            </a:r>
            <a: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двухправадную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кантактную сетку.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(Тралейбус.)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3. Наземная электрычная чыгунка для перавозкі пасажыраў па </a:t>
            </a:r>
            <a: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зададзеных маршрутах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, выкарыстоўваецца пераважна </a:t>
            </a:r>
            <a: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ў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гарадах.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(Трамвай.)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6822AE-4AFF-CA1C-F650-88A1A8C853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23301" r="41055" b="35442"/>
          <a:stretch/>
        </p:blipFill>
        <p:spPr bwMode="auto">
          <a:xfrm>
            <a:off x="7236294" y="1460015"/>
            <a:ext cx="1570371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91AC08-004A-3CA1-6E3E-4EEADFB70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9" t="23301" r="5388" b="35442"/>
          <a:stretch/>
        </p:blipFill>
        <p:spPr bwMode="auto">
          <a:xfrm>
            <a:off x="7128282" y="5128409"/>
            <a:ext cx="1786395" cy="1444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930EC5-0167-33E7-AE1E-238D992EC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6" t="20735" r="11000" b="32236"/>
          <a:stretch/>
        </p:blipFill>
        <p:spPr bwMode="auto">
          <a:xfrm>
            <a:off x="7236295" y="2924944"/>
            <a:ext cx="1570371" cy="1630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9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0F75D4-F8D6-3359-3367-1E749873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16478"/>
            <a:ext cx="6552728" cy="59046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4. Гарадская пазавулічная чыгунка, якая аддзелена ад іншага віду грамадскага транспарту і пешаходнага руху і прызначана для пасажырскага руху.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e-BY" sz="2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(Метрапалітэн</a:t>
            </a:r>
            <a:r>
              <a:rPr lang="be-BY" sz="23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be-BY" sz="23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. Від транспарту, які ажыццяўляе перавозку </a:t>
            </a: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пасажыраў і багажу па ўстаноўленым </a:t>
            </a: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маршруце.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e-BY" sz="2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(Маршрутнае таксі</a:t>
            </a:r>
            <a:r>
              <a:rPr lang="be-BY" sz="23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be-BY" sz="23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 Від транспарту</a:t>
            </a: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як грузавога, так </a:t>
            </a: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пасажырскага, у якім транспартныя сродкі (калёсы) прыводзяцца </a:t>
            </a:r>
            <a:r>
              <a:rPr lang="be-BY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ў рух жывёламі</a:t>
            </a:r>
            <a:r>
              <a:rPr lang="be-BY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e-BY" sz="2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(Павозка, гужавы транспарт.)</a:t>
            </a:r>
            <a:endParaRPr lang="ru-RU" sz="23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3840EC3-B0F1-4605-06FC-E39A5F024D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2" t="26831" r="8934" b="48053"/>
          <a:stretch/>
        </p:blipFill>
        <p:spPr bwMode="auto">
          <a:xfrm>
            <a:off x="7061410" y="5085184"/>
            <a:ext cx="1759078" cy="1567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7FA8D2-50FA-25AA-6220-83D20B4E8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2" t="26831" r="39646" b="48053"/>
          <a:stretch/>
        </p:blipFill>
        <p:spPr bwMode="auto">
          <a:xfrm>
            <a:off x="6949244" y="980728"/>
            <a:ext cx="2016224" cy="136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C6457C-85D2-5C14-5DB9-BC772DDAB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20735" r="48534" b="32236"/>
          <a:stretch/>
        </p:blipFill>
        <p:spPr bwMode="auto">
          <a:xfrm>
            <a:off x="7001199" y="3253652"/>
            <a:ext cx="1835696" cy="1557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840EC3-B0F1-4605-06FC-E39A5F024D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2" t="26831" r="8934" b="48053"/>
          <a:stretch/>
        </p:blipFill>
        <p:spPr bwMode="auto">
          <a:xfrm>
            <a:off x="7110150" y="5085184"/>
            <a:ext cx="1759078" cy="1567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7FA8D2-50FA-25AA-6220-83D20B4E8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2" t="26831" r="39646" b="48053"/>
          <a:stretch/>
        </p:blipFill>
        <p:spPr bwMode="auto">
          <a:xfrm>
            <a:off x="6981577" y="980728"/>
            <a:ext cx="2016224" cy="136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C6457C-85D2-5C14-5DB9-BC772DDAB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20735" r="48534" b="32236"/>
          <a:stretch/>
        </p:blipFill>
        <p:spPr bwMode="auto">
          <a:xfrm>
            <a:off x="7071841" y="3253652"/>
            <a:ext cx="1835696" cy="1557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88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«Ду-ду-у-у,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іду-у-у!»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«Чах-чах-чах, чух-чух-чух,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х-х-х-х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32EC9-04F6-59E5-A81D-E78CFB00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51384"/>
          </a:xfrm>
        </p:spPr>
        <p:txBody>
          <a:bodyPr>
            <a:noAutofit/>
          </a:bodyPr>
          <a:lstStyle/>
          <a:p>
            <a:pPr algn="ctr"/>
            <a:r>
              <a:rPr lang="be-BY" b="1" dirty="0">
                <a:latin typeface="Arial" panose="020B0604020202020204" pitchFamily="34" charset="0"/>
                <a:cs typeface="Arial" panose="020B0604020202020204" pitchFamily="34" charset="0"/>
              </a:rPr>
              <a:t>Дарожныя знакі і разметка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F64D70B-BD37-0F0A-79D8-B54FD3AC1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16089" r="13454" b="6280"/>
          <a:stretch/>
        </p:blipFill>
        <p:spPr bwMode="auto">
          <a:xfrm rot="16200000" flipH="1" flipV="1">
            <a:off x="-790670" y="2530828"/>
            <a:ext cx="5036708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EE3785-F5EB-1AA6-A542-D1307207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10832" r="16027" b="14960"/>
          <a:stretch/>
        </p:blipFill>
        <p:spPr bwMode="auto">
          <a:xfrm rot="5400000">
            <a:off x="2305674" y="2530828"/>
            <a:ext cx="5036707" cy="3096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217AD0-46B6-89CB-801A-7190E9496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5336" r="16329" b="20908"/>
          <a:stretch/>
        </p:blipFill>
        <p:spPr bwMode="auto">
          <a:xfrm rot="5400000">
            <a:off x="5221998" y="2710848"/>
            <a:ext cx="5036708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xmlns="" id="{5BF0A4A3-DC24-6B48-0213-80D92093B24D}"/>
              </a:ext>
            </a:extLst>
          </p:cNvPr>
          <p:cNvSpPr/>
          <p:nvPr/>
        </p:nvSpPr>
        <p:spPr>
          <a:xfrm>
            <a:off x="1259632" y="3429000"/>
            <a:ext cx="360040" cy="576064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зрыв: 8 точек 8">
            <a:extLst>
              <a:ext uri="{FF2B5EF4-FFF2-40B4-BE49-F238E27FC236}">
                <a16:creationId xmlns:a16="http://schemas.microsoft.com/office/drawing/2014/main" xmlns="" id="{FA4FBBB9-E32E-A21E-1611-A9FE40AD7881}"/>
              </a:ext>
            </a:extLst>
          </p:cNvPr>
          <p:cNvSpPr/>
          <p:nvPr/>
        </p:nvSpPr>
        <p:spPr>
          <a:xfrm>
            <a:off x="4355978" y="3429000"/>
            <a:ext cx="360037" cy="43204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зрыв: 8 точек 9">
            <a:extLst>
              <a:ext uri="{FF2B5EF4-FFF2-40B4-BE49-F238E27FC236}">
                <a16:creationId xmlns:a16="http://schemas.microsoft.com/office/drawing/2014/main" xmlns="" id="{7334BB38-5B4F-AB46-F0C3-1BC1D8057AAD}"/>
              </a:ext>
            </a:extLst>
          </p:cNvPr>
          <p:cNvSpPr/>
          <p:nvPr/>
        </p:nvSpPr>
        <p:spPr>
          <a:xfrm>
            <a:off x="7236296" y="3429000"/>
            <a:ext cx="398695" cy="576064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зрыв: 8 точек 11">
            <a:extLst>
              <a:ext uri="{FF2B5EF4-FFF2-40B4-BE49-F238E27FC236}">
                <a16:creationId xmlns:a16="http://schemas.microsoft.com/office/drawing/2014/main" xmlns="" id="{3D779809-CB04-6041-8F57-F442D97C58B0}"/>
              </a:ext>
            </a:extLst>
          </p:cNvPr>
          <p:cNvSpPr/>
          <p:nvPr/>
        </p:nvSpPr>
        <p:spPr>
          <a:xfrm>
            <a:off x="8676456" y="3429000"/>
            <a:ext cx="398695" cy="43204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Взрыв: 8 точек 12">
            <a:extLst>
              <a:ext uri="{FF2B5EF4-FFF2-40B4-BE49-F238E27FC236}">
                <a16:creationId xmlns:a16="http://schemas.microsoft.com/office/drawing/2014/main" xmlns="" id="{E16A8095-242C-AF7B-CB7C-9FE494A7AEB7}"/>
              </a:ext>
            </a:extLst>
          </p:cNvPr>
          <p:cNvSpPr/>
          <p:nvPr/>
        </p:nvSpPr>
        <p:spPr>
          <a:xfrm>
            <a:off x="4355977" y="6093296"/>
            <a:ext cx="360037" cy="43204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xmlns="" id="{C2922F49-4BBC-1794-FA1F-BB90881D82A6}"/>
              </a:ext>
            </a:extLst>
          </p:cNvPr>
          <p:cNvSpPr/>
          <p:nvPr/>
        </p:nvSpPr>
        <p:spPr>
          <a:xfrm>
            <a:off x="5868145" y="6021287"/>
            <a:ext cx="432048" cy="504057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be-BY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з фразеалагізмамі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Цягнуць рызіну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Яблыку няма дзе ўпасці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D41BBC-7872-2308-3C3A-3A5555D84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8804" r="7354" b="9309"/>
          <a:stretch/>
        </p:blipFill>
        <p:spPr bwMode="auto">
          <a:xfrm>
            <a:off x="3654768" y="2492896"/>
            <a:ext cx="2298736" cy="16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3C7D3256-E510-C0D7-596D-675C4599D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0" t="29984" b="30914"/>
          <a:stretch/>
        </p:blipFill>
        <p:spPr bwMode="auto">
          <a:xfrm>
            <a:off x="899592" y="2492896"/>
            <a:ext cx="2755176" cy="16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5BBC7887-1768-1347-64B9-02309FDD6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11175"/>
            <a:ext cx="3096344" cy="162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433895DD-B4DA-09C3-4079-EE36BDEF1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11175"/>
            <a:ext cx="2975199" cy="1626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0CC2D56D-DE75-DBF2-6C79-A4C3D1CAE907}"/>
              </a:ext>
            </a:extLst>
          </p:cNvPr>
          <p:cNvCxnSpPr/>
          <p:nvPr/>
        </p:nvCxnSpPr>
        <p:spPr>
          <a:xfrm>
            <a:off x="3965025" y="5910255"/>
            <a:ext cx="129600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4628</TotalTime>
  <Words>507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Асновы моўнай культуры, 3 клас</vt:lpstr>
      <vt:lpstr>Віды транспарту</vt:lpstr>
      <vt:lpstr>Успамінаем</vt:lpstr>
      <vt:lpstr>«Белкамунмаш» 01.06.1973</vt:lpstr>
      <vt:lpstr>Гарадскі транспарт</vt:lpstr>
      <vt:lpstr>Презентация PowerPoint</vt:lpstr>
      <vt:lpstr>Фізкультхвілінка </vt:lpstr>
      <vt:lpstr>Дарожныя знакі і разметка</vt:lpstr>
      <vt:lpstr>Работа з фразеалагізмамі</vt:lpstr>
      <vt:lpstr>Што неабходна Бобіку?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528</cp:revision>
  <dcterms:created xsi:type="dcterms:W3CDTF">2024-06-18T15:25:29Z</dcterms:created>
  <dcterms:modified xsi:type="dcterms:W3CDTF">2025-02-24T08:47:00Z</dcterms:modified>
</cp:coreProperties>
</file>